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2" r:id="rId3"/>
    <p:sldId id="263" r:id="rId4"/>
    <p:sldId id="264" r:id="rId5"/>
    <p:sldId id="265" r:id="rId6"/>
    <p:sldId id="267" r:id="rId7"/>
    <p:sldId id="266" r:id="rId8"/>
    <p:sldId id="268" r:id="rId9"/>
    <p:sldId id="270" r:id="rId10"/>
    <p:sldId id="269" r:id="rId11"/>
    <p:sldId id="296" r:id="rId12"/>
    <p:sldId id="272" r:id="rId13"/>
    <p:sldId id="273" r:id="rId14"/>
    <p:sldId id="295" r:id="rId15"/>
    <p:sldId id="274" r:id="rId16"/>
    <p:sldId id="294" r:id="rId17"/>
    <p:sldId id="293" r:id="rId18"/>
    <p:sldId id="292" r:id="rId19"/>
    <p:sldId id="291" r:id="rId20"/>
    <p:sldId id="290" r:id="rId21"/>
    <p:sldId id="289" r:id="rId22"/>
    <p:sldId id="271" r:id="rId23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e0BV4jSSqdRH+ETeLXI1A==" hashData="Yz7mQlyFexleyZGUjvU2NnRjRtUXAkaTlqvc2713I7lvnypI/3Viic24yyO88lpJw7YDHFUe/o07hCAI7uJz1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C0"/>
    <a:srgbClr val="3222A6"/>
    <a:srgbClr val="FEBEF0"/>
    <a:srgbClr val="FED6F9"/>
    <a:srgbClr val="0036A2"/>
    <a:srgbClr val="F5DAFA"/>
    <a:srgbClr val="FEBEF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42C90-5FC2-47FA-8160-6B87B2853E8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2AE8-4733-4625-8564-2F709068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8.xml"/><Relationship Id="rId7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8.xml"/><Relationship Id="rId7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8.xml"/><Relationship Id="rId7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8.xml"/><Relationship Id="rId7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8.xml"/><Relationship Id="rId7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8.xml"/><Relationship Id="rId7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8.xml"/><Relationship Id="rId7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playcast.ru/uploads/2013/11/24/6650338.png" TargetMode="External"/><Relationship Id="rId7" Type="http://schemas.openxmlformats.org/officeDocument/2006/relationships/hyperlink" Target="http://testedu.ru/test/literatura/1-klass/dobrot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2.90e.com/image/1440x900/9543.jpg" TargetMode="External"/><Relationship Id="rId5" Type="http://schemas.openxmlformats.org/officeDocument/2006/relationships/hyperlink" Target="http://wallpapers2.hellowallpaper.com/cartoon_childhood-dream--01_11-1280x1024.jpg" TargetMode="External"/><Relationship Id="rId4" Type="http://schemas.openxmlformats.org/officeDocument/2006/relationships/hyperlink" Target="http://toogeza.com/wp-content/uploads/2006/10/1af0d71cb023.png" TargetMode="Externa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15910" y="2549169"/>
            <a:ext cx="4776537" cy="2391026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322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Доброта</a:t>
            </a:r>
            <a:r>
              <a:rPr lang="ru-RU" sz="9600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9600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ш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агает по планете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6176" y="6005015"/>
            <a:ext cx="3701418" cy="12566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Автор: Бобкова Ирина Валентиновна, учитель ГКОУ СО «Богдановичская школа-интернат»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2016 г.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" name="Умножение 1">
            <a:hlinkClick r:id="" action="ppaction://hlinkshowjump?jump=endshow" highlightClick="1"/>
          </p:cNvPr>
          <p:cNvSpPr/>
          <p:nvPr/>
        </p:nvSpPr>
        <p:spPr>
          <a:xfrm>
            <a:off x="8371267" y="126303"/>
            <a:ext cx="540000" cy="540000"/>
          </a:xfrm>
          <a:prstGeom prst="mathMultiply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7701566" y="180303"/>
            <a:ext cx="432000" cy="432000"/>
          </a:xfrm>
          <a:prstGeom prst="actionButtonInformation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Добрым можно назвать человека</a:t>
            </a:r>
            <a:r>
              <a:rPr lang="ru-RU" sz="2800" b="1" dirty="0">
                <a:solidFill>
                  <a:srgbClr val="002060"/>
                </a:solidFill>
              </a:rPr>
              <a:t>, который: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ждёт, когда его позовут на помощь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делает что-то полезное для людей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заберёт обратно подаренную вещь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считается добрым поступком?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Помочь соседу по парте разобрать задачу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Опоздать на интересную встречу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Дать списать домашнее задание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Доброе качество человека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Грубость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Жестокость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Отзывчивость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совершают добрые дела?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Бескорыстно и сознательно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Чтобы избежать </a:t>
            </a:r>
            <a:r>
              <a:rPr lang="ru-RU" sz="2800" b="1" dirty="0" smtClean="0">
                <a:solidFill>
                  <a:srgbClr val="002060"/>
                </a:solidFill>
              </a:rPr>
              <a:t>наказания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надежде на похвалу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40C0"/>
                </a:solidFill>
                <a:latin typeface="+mn-lt"/>
              </a:rPr>
              <a:t>Правила доброты</a:t>
            </a:r>
            <a:endParaRPr lang="ru-RU" b="1" dirty="0">
              <a:solidFill>
                <a:srgbClr val="004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28984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Помогай другим сам, а не жди, когда тебя попросят об этом</a:t>
            </a:r>
          </a:p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Будь отзывчив и внимателен к людям</a:t>
            </a:r>
          </a:p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Защищай слабого</a:t>
            </a:r>
          </a:p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Никого не обижай ни словом, ни делом</a:t>
            </a:r>
          </a:p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Не груби</a:t>
            </a:r>
          </a:p>
          <a:p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Не жадничай</a:t>
            </a:r>
          </a:p>
          <a:p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завидуй</a:t>
            </a:r>
          </a:p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Не вредничай</a:t>
            </a:r>
          </a:p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Делай добрые дела</a:t>
            </a:r>
            <a:endParaRPr lang="ru-RU" sz="3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toogeza.com/wp-content/uploads/2006/10/1af0d71cb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89" y="3659526"/>
            <a:ext cx="3274407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7859" y="282996"/>
            <a:ext cx="8480071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40C0"/>
                </a:solidFill>
              </a:rPr>
              <a:t>Кого так называют?</a:t>
            </a:r>
            <a:endParaRPr lang="ru-RU" sz="4400" b="1" dirty="0">
              <a:solidFill>
                <a:srgbClr val="0040C0"/>
              </a:solidFill>
            </a:endParaRPr>
          </a:p>
        </p:txBody>
      </p:sp>
      <p:sp>
        <p:nvSpPr>
          <p:cNvPr id="8" name="Скругленный прямоугольник 7">
            <a:hlinkHover r:id="rId3" action="ppaction://hlinksldjump"/>
          </p:cNvPr>
          <p:cNvSpPr/>
          <p:nvPr/>
        </p:nvSpPr>
        <p:spPr>
          <a:xfrm>
            <a:off x="495833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Доброжелательный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Hover r:id="rId4" action="ppaction://hlinksldjump"/>
          </p:cNvPr>
          <p:cNvSpPr/>
          <p:nvPr/>
        </p:nvSpPr>
        <p:spPr>
          <a:xfrm>
            <a:off x="4932606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Добронравный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>
            <a:hlinkHover r:id="rId5" action="ppaction://hlinksldjump"/>
          </p:cNvPr>
          <p:cNvSpPr/>
          <p:nvPr/>
        </p:nvSpPr>
        <p:spPr>
          <a:xfrm>
            <a:off x="4932606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Добросовестный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>
            <a:hlinkHover r:id="rId6" action="ppaction://hlinksldjump"/>
          </p:cNvPr>
          <p:cNvSpPr/>
          <p:nvPr/>
        </p:nvSpPr>
        <p:spPr>
          <a:xfrm>
            <a:off x="4932606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Добропорядочный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>
            <a:hlinkHover r:id="rId7" action="ppaction://hlinksldjump"/>
          </p:cNvPr>
          <p:cNvSpPr/>
          <p:nvPr/>
        </p:nvSpPr>
        <p:spPr>
          <a:xfrm>
            <a:off x="495833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Добросердечный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Hover r:id="rId8" action="ppaction://hlinksldjump"/>
          </p:cNvPr>
          <p:cNvSpPr/>
          <p:nvPr/>
        </p:nvSpPr>
        <p:spPr>
          <a:xfrm>
            <a:off x="495833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Добродушный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Умножение 14">
            <a:hlinkClick r:id="" action="ppaction://hlinkshowjump?jump=endshow" highlightClick="1"/>
          </p:cNvPr>
          <p:cNvSpPr/>
          <p:nvPr/>
        </p:nvSpPr>
        <p:spPr>
          <a:xfrm>
            <a:off x="8392395" y="6141519"/>
            <a:ext cx="540000" cy="540000"/>
          </a:xfrm>
          <a:prstGeom prst="mathMultiply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Hover r:id="rId3" action="ppaction://hlinksldjump"/>
          </p:cNvPr>
          <p:cNvSpPr/>
          <p:nvPr/>
        </p:nvSpPr>
        <p:spPr>
          <a:xfrm>
            <a:off x="495833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Доброжелательный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Hover r:id="rId4" action="ppaction://hlinksldjump"/>
          </p:cNvPr>
          <p:cNvSpPr/>
          <p:nvPr/>
        </p:nvSpPr>
        <p:spPr>
          <a:xfrm>
            <a:off x="4932606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Добронравный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>
            <a:hlinkHover r:id="rId5" action="ppaction://hlinksldjump"/>
          </p:cNvPr>
          <p:cNvSpPr/>
          <p:nvPr/>
        </p:nvSpPr>
        <p:spPr>
          <a:xfrm>
            <a:off x="4932606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Добросовестный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>
            <a:hlinkHover r:id="rId6" action="ppaction://hlinksldjump"/>
          </p:cNvPr>
          <p:cNvSpPr/>
          <p:nvPr/>
        </p:nvSpPr>
        <p:spPr>
          <a:xfrm>
            <a:off x="4932606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Добропорядочный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>
            <a:hlinkHover r:id="rId7" action="ppaction://hlinksldjump"/>
          </p:cNvPr>
          <p:cNvSpPr/>
          <p:nvPr/>
        </p:nvSpPr>
        <p:spPr>
          <a:xfrm>
            <a:off x="495833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Добросердечный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Hover r:id="rId8" action="ppaction://hlinksldjump"/>
          </p:cNvPr>
          <p:cNvSpPr/>
          <p:nvPr/>
        </p:nvSpPr>
        <p:spPr>
          <a:xfrm>
            <a:off x="495833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Добродушный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859" y="282996"/>
            <a:ext cx="8480071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40C0"/>
                </a:solidFill>
              </a:rPr>
              <a:t>Человек с добрым сердцем, ласковый, участливый</a:t>
            </a:r>
            <a:endParaRPr lang="ru-RU" sz="3200" b="1" dirty="0">
              <a:solidFill>
                <a:srgbClr val="0040C0"/>
              </a:solidFill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8392395" y="6141519"/>
            <a:ext cx="540000" cy="540000"/>
          </a:xfrm>
          <a:prstGeom prst="mathMultiply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Hover r:id="rId3" action="ppaction://hlinksldjump"/>
          </p:cNvPr>
          <p:cNvSpPr/>
          <p:nvPr/>
        </p:nvSpPr>
        <p:spPr>
          <a:xfrm>
            <a:off x="495833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Доброжелательный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Hover r:id="rId4" action="ppaction://hlinksldjump"/>
          </p:cNvPr>
          <p:cNvSpPr/>
          <p:nvPr/>
        </p:nvSpPr>
        <p:spPr>
          <a:xfrm>
            <a:off x="4932606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Добронравный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>
            <a:hlinkHover r:id="rId5" action="ppaction://hlinksldjump"/>
          </p:cNvPr>
          <p:cNvSpPr/>
          <p:nvPr/>
        </p:nvSpPr>
        <p:spPr>
          <a:xfrm>
            <a:off x="4932606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Добросовестный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>
            <a:hlinkHover r:id="rId6" action="ppaction://hlinksldjump"/>
          </p:cNvPr>
          <p:cNvSpPr/>
          <p:nvPr/>
        </p:nvSpPr>
        <p:spPr>
          <a:xfrm>
            <a:off x="4932606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Добропорядочный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>
            <a:hlinkHover r:id="rId7" action="ppaction://hlinksldjump"/>
          </p:cNvPr>
          <p:cNvSpPr/>
          <p:nvPr/>
        </p:nvSpPr>
        <p:spPr>
          <a:xfrm>
            <a:off x="495833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Добросердечный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Hover r:id="rId8" action="ppaction://hlinksldjump"/>
          </p:cNvPr>
          <p:cNvSpPr/>
          <p:nvPr/>
        </p:nvSpPr>
        <p:spPr>
          <a:xfrm>
            <a:off x="495833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Добродушный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859" y="282996"/>
            <a:ext cx="8480071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40C0"/>
                </a:solidFill>
              </a:rPr>
              <a:t>Добрый и мягкий по характеру человек, незлобивый</a:t>
            </a:r>
            <a:endParaRPr lang="ru-RU" sz="3200" b="1" dirty="0">
              <a:solidFill>
                <a:srgbClr val="0040C0"/>
              </a:solidFill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8392395" y="6141519"/>
            <a:ext cx="540000" cy="540000"/>
          </a:xfrm>
          <a:prstGeom prst="mathMultiply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Hover r:id="rId3" action="ppaction://hlinksldjump"/>
          </p:cNvPr>
          <p:cNvSpPr/>
          <p:nvPr/>
        </p:nvSpPr>
        <p:spPr>
          <a:xfrm>
            <a:off x="495833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Доброжелательный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Hover r:id="rId4" action="ppaction://hlinksldjump"/>
          </p:cNvPr>
          <p:cNvSpPr/>
          <p:nvPr/>
        </p:nvSpPr>
        <p:spPr>
          <a:xfrm>
            <a:off x="4932606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Добронравный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>
            <a:hlinkHover r:id="rId5" action="ppaction://hlinksldjump"/>
          </p:cNvPr>
          <p:cNvSpPr/>
          <p:nvPr/>
        </p:nvSpPr>
        <p:spPr>
          <a:xfrm>
            <a:off x="4932606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Добросовестный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>
            <a:hlinkHover r:id="rId6" action="ppaction://hlinksldjump"/>
          </p:cNvPr>
          <p:cNvSpPr/>
          <p:nvPr/>
        </p:nvSpPr>
        <p:spPr>
          <a:xfrm>
            <a:off x="4932606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Добропорядочный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>
            <a:hlinkHover r:id="rId7" action="ppaction://hlinksldjump"/>
          </p:cNvPr>
          <p:cNvSpPr/>
          <p:nvPr/>
        </p:nvSpPr>
        <p:spPr>
          <a:xfrm>
            <a:off x="495833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Добросердечный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Hover r:id="rId8" action="ppaction://hlinksldjump"/>
          </p:cNvPr>
          <p:cNvSpPr/>
          <p:nvPr/>
        </p:nvSpPr>
        <p:spPr>
          <a:xfrm>
            <a:off x="495833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Добродушный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859" y="282996"/>
            <a:ext cx="8480071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40C0"/>
                </a:solidFill>
              </a:rPr>
              <a:t>Человек, желающий другим добра, </a:t>
            </a:r>
          </a:p>
          <a:p>
            <a:pPr algn="ctr"/>
            <a:r>
              <a:rPr lang="ru-RU" sz="3200" b="1" dirty="0" smtClean="0">
                <a:solidFill>
                  <a:srgbClr val="0040C0"/>
                </a:solidFill>
              </a:rPr>
              <a:t>готовый содействовать их благополучию</a:t>
            </a:r>
            <a:endParaRPr lang="ru-RU" sz="3200" b="1" dirty="0">
              <a:solidFill>
                <a:srgbClr val="0040C0"/>
              </a:solidFill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8392395" y="6141519"/>
            <a:ext cx="540000" cy="540000"/>
          </a:xfrm>
          <a:prstGeom prst="mathMultiply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Hover r:id="rId3" action="ppaction://hlinksldjump"/>
          </p:cNvPr>
          <p:cNvSpPr/>
          <p:nvPr/>
        </p:nvSpPr>
        <p:spPr>
          <a:xfrm>
            <a:off x="495833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Доброжелательный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Hover r:id="rId4" action="ppaction://hlinksldjump"/>
          </p:cNvPr>
          <p:cNvSpPr/>
          <p:nvPr/>
        </p:nvSpPr>
        <p:spPr>
          <a:xfrm>
            <a:off x="4932606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Добронравный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>
            <a:hlinkHover r:id="rId5" action="ppaction://hlinksldjump"/>
          </p:cNvPr>
          <p:cNvSpPr/>
          <p:nvPr/>
        </p:nvSpPr>
        <p:spPr>
          <a:xfrm>
            <a:off x="4932606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Добросовестный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>
            <a:hlinkHover r:id="rId6" action="ppaction://hlinksldjump"/>
          </p:cNvPr>
          <p:cNvSpPr/>
          <p:nvPr/>
        </p:nvSpPr>
        <p:spPr>
          <a:xfrm>
            <a:off x="4932606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Добропорядочный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>
            <a:hlinkHover r:id="rId7" action="ppaction://hlinksldjump"/>
          </p:cNvPr>
          <p:cNvSpPr/>
          <p:nvPr/>
        </p:nvSpPr>
        <p:spPr>
          <a:xfrm>
            <a:off x="495833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Добросердечный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Hover r:id="rId8" action="ppaction://hlinksldjump"/>
          </p:cNvPr>
          <p:cNvSpPr/>
          <p:nvPr/>
        </p:nvSpPr>
        <p:spPr>
          <a:xfrm>
            <a:off x="495833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Добродушный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859" y="282996"/>
            <a:ext cx="8480071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40C0"/>
                </a:solidFill>
              </a:rPr>
              <a:t>Человек, отличающийся хорошим поведением, спокойным нравом</a:t>
            </a:r>
            <a:endParaRPr lang="ru-RU" sz="3200" b="1" dirty="0">
              <a:solidFill>
                <a:srgbClr val="0040C0"/>
              </a:solidFill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8392395" y="6141519"/>
            <a:ext cx="540000" cy="540000"/>
          </a:xfrm>
          <a:prstGeom prst="mathMultiply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Закончи поговорку: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"</a:t>
            </a:r>
            <a:r>
              <a:rPr lang="ru-RU" sz="2800" b="1" dirty="0">
                <a:solidFill>
                  <a:srgbClr val="002060"/>
                </a:solidFill>
              </a:rPr>
              <a:t>Доброе слово и кошке…"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Занятно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Вкусно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Приятно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Hover r:id="rId3" action="ppaction://hlinksldjump"/>
          </p:cNvPr>
          <p:cNvSpPr/>
          <p:nvPr/>
        </p:nvSpPr>
        <p:spPr>
          <a:xfrm>
            <a:off x="495833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Доброжелательный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Hover r:id="rId4" action="ppaction://hlinksldjump"/>
          </p:cNvPr>
          <p:cNvSpPr/>
          <p:nvPr/>
        </p:nvSpPr>
        <p:spPr>
          <a:xfrm>
            <a:off x="4932606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Добронравный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>
            <a:hlinkHover r:id="rId5" action="ppaction://hlinksldjump"/>
          </p:cNvPr>
          <p:cNvSpPr/>
          <p:nvPr/>
        </p:nvSpPr>
        <p:spPr>
          <a:xfrm>
            <a:off x="4932606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Добросовестный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>
            <a:hlinkHover r:id="rId6" action="ppaction://hlinksldjump"/>
          </p:cNvPr>
          <p:cNvSpPr/>
          <p:nvPr/>
        </p:nvSpPr>
        <p:spPr>
          <a:xfrm>
            <a:off x="4932606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Добропорядочный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>
            <a:hlinkHover r:id="rId7" action="ppaction://hlinksldjump"/>
          </p:cNvPr>
          <p:cNvSpPr/>
          <p:nvPr/>
        </p:nvSpPr>
        <p:spPr>
          <a:xfrm>
            <a:off x="495833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Добросердечный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Hover r:id="rId8" action="ppaction://hlinksldjump"/>
          </p:cNvPr>
          <p:cNvSpPr/>
          <p:nvPr/>
        </p:nvSpPr>
        <p:spPr>
          <a:xfrm>
            <a:off x="495833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Добродушный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859" y="282996"/>
            <a:ext cx="8480071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40C0"/>
                </a:solidFill>
              </a:rPr>
              <a:t>Человек, честно выполняющий свои обязанности</a:t>
            </a:r>
            <a:endParaRPr lang="ru-RU" sz="3200" b="1" dirty="0">
              <a:solidFill>
                <a:srgbClr val="0040C0"/>
              </a:solidFill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8392395" y="6141519"/>
            <a:ext cx="540000" cy="540000"/>
          </a:xfrm>
          <a:prstGeom prst="mathMultiply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Hover r:id="rId3" action="ppaction://hlinksldjump"/>
          </p:cNvPr>
          <p:cNvSpPr/>
          <p:nvPr/>
        </p:nvSpPr>
        <p:spPr>
          <a:xfrm>
            <a:off x="495833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Доброжелательный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Hover r:id="rId4" action="ppaction://hlinksldjump"/>
          </p:cNvPr>
          <p:cNvSpPr/>
          <p:nvPr/>
        </p:nvSpPr>
        <p:spPr>
          <a:xfrm>
            <a:off x="4932606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Добронравный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>
            <a:hlinkHover r:id="rId5" action="ppaction://hlinksldjump"/>
          </p:cNvPr>
          <p:cNvSpPr/>
          <p:nvPr/>
        </p:nvSpPr>
        <p:spPr>
          <a:xfrm>
            <a:off x="4932606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Добросовестный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>
            <a:hlinkHover r:id="rId6" action="ppaction://hlinksldjump"/>
          </p:cNvPr>
          <p:cNvSpPr/>
          <p:nvPr/>
        </p:nvSpPr>
        <p:spPr>
          <a:xfrm>
            <a:off x="4932606" y="50523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Добропорядочный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>
            <a:hlinkHover r:id="rId7" action="ppaction://hlinksldjump"/>
          </p:cNvPr>
          <p:cNvSpPr/>
          <p:nvPr/>
        </p:nvSpPr>
        <p:spPr>
          <a:xfrm>
            <a:off x="495833" y="233406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Добросердечный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Hover r:id="rId8" action="ppaction://hlinksldjump"/>
          </p:cNvPr>
          <p:cNvSpPr/>
          <p:nvPr/>
        </p:nvSpPr>
        <p:spPr>
          <a:xfrm>
            <a:off x="495833" y="3693219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Добродушный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859" y="282996"/>
            <a:ext cx="8480071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40C0"/>
                </a:solidFill>
              </a:rPr>
              <a:t>Приличный, достойный одобрения, порядочный человек</a:t>
            </a:r>
            <a:endParaRPr lang="ru-RU" sz="3200" b="1" dirty="0">
              <a:solidFill>
                <a:srgbClr val="0040C0"/>
              </a:solidFill>
            </a:endParaRPr>
          </a:p>
        </p:txBody>
      </p: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8392395" y="6141519"/>
            <a:ext cx="540000" cy="540000"/>
          </a:xfrm>
          <a:prstGeom prst="mathMultiply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425" y="365126"/>
            <a:ext cx="4237150" cy="1325563"/>
          </a:xfrm>
          <a:solidFill>
            <a:srgbClr val="FED6F9">
              <a:alpha val="71000"/>
            </a:srgbClr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6A2"/>
                </a:solidFill>
                <a:latin typeface="+mn-lt"/>
              </a:rPr>
              <a:t>Источники</a:t>
            </a:r>
            <a:endParaRPr lang="ru-RU" b="1" dirty="0">
              <a:solidFill>
                <a:srgbClr val="0036A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77896"/>
            <a:ext cx="7886700" cy="4351338"/>
          </a:xfrm>
        </p:spPr>
        <p:txBody>
          <a:bodyPr>
            <a:normAutofit/>
          </a:bodyPr>
          <a:lstStyle/>
          <a:p>
            <a:r>
              <a:rPr lang="ru-RU" sz="1900" dirty="0"/>
              <a:t>Девочка </a:t>
            </a:r>
            <a:r>
              <a:rPr lang="en-US" sz="1900" dirty="0">
                <a:hlinkClick r:id="rId3"/>
              </a:rPr>
              <a:t>http://www.playcast.ru/uploads/2013/11/24/6650338.png</a:t>
            </a:r>
            <a:r>
              <a:rPr lang="ru-RU" sz="1900" dirty="0"/>
              <a:t> </a:t>
            </a:r>
          </a:p>
          <a:p>
            <a:r>
              <a:rPr lang="ru-RU" sz="1900" dirty="0" smtClean="0"/>
              <a:t>Дети </a:t>
            </a:r>
            <a:r>
              <a:rPr lang="en-US" sz="1900" dirty="0" smtClean="0">
                <a:hlinkClick r:id="rId4"/>
              </a:rPr>
              <a:t>http://toogeza.com/wp-content/uploads/2006/10/1af0d71cb023.png</a:t>
            </a:r>
            <a:endParaRPr lang="ru-RU" sz="1900" dirty="0" smtClean="0"/>
          </a:p>
          <a:p>
            <a:r>
              <a:rPr lang="ru-RU" sz="1900" dirty="0" smtClean="0"/>
              <a:t>Фон 1 </a:t>
            </a:r>
            <a:r>
              <a:rPr lang="en-US" sz="1900" dirty="0">
                <a:hlinkClick r:id="rId5"/>
              </a:rPr>
              <a:t>http://wallpapers2.hellowallpaper.com/cartoon_childhood-dream--</a:t>
            </a:r>
            <a:r>
              <a:rPr lang="en-US" sz="1900" dirty="0" smtClean="0">
                <a:hlinkClick r:id="rId5"/>
              </a:rPr>
              <a:t>01_11-1280x1024.jpg</a:t>
            </a:r>
            <a:endParaRPr lang="ru-RU" sz="1900" dirty="0" smtClean="0"/>
          </a:p>
          <a:p>
            <a:r>
              <a:rPr lang="ru-RU" sz="1900" dirty="0" smtClean="0"/>
              <a:t>Фон 2 </a:t>
            </a:r>
            <a:r>
              <a:rPr lang="en-US" sz="1900" dirty="0">
                <a:hlinkClick r:id="rId6"/>
              </a:rPr>
              <a:t>http://image2.90e.com/image/1440x900/9543.jpg</a:t>
            </a:r>
            <a:r>
              <a:rPr lang="ru-RU" sz="1900" dirty="0"/>
              <a:t> </a:t>
            </a:r>
          </a:p>
          <a:p>
            <a:r>
              <a:rPr lang="ru-RU" sz="1900" dirty="0"/>
              <a:t>Тест </a:t>
            </a:r>
            <a:r>
              <a:rPr lang="en-US" sz="1900" dirty="0">
                <a:hlinkClick r:id="rId7"/>
              </a:rPr>
              <a:t>http://testedu.ru/test/literatura/1-klass/dobrota.html</a:t>
            </a:r>
            <a:r>
              <a:rPr lang="ru-RU" sz="1900" dirty="0"/>
              <a:t> </a:t>
            </a:r>
          </a:p>
          <a:p>
            <a:endParaRPr lang="ru-RU" dirty="0"/>
          </a:p>
        </p:txBody>
      </p:sp>
      <p:pic>
        <p:nvPicPr>
          <p:cNvPr id="5" name="Picture 2" descr="http://toogeza.com/wp-content/uploads/2006/10/1af0d71cb0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05" y="3487771"/>
            <a:ext cx="3274407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9" action="ppaction://hlinksldjump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Назовите одним словом сочетание ДОБРОТА ДУШИ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Духота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Добродушие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Доброта</a:t>
            </a:r>
            <a:r>
              <a:rPr lang="ru-RU" sz="2800" b="1" dirty="0" smtClean="0"/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Вежливое обращение утром </a:t>
            </a:r>
            <a:r>
              <a:rPr lang="ru-RU" sz="2800" b="1" dirty="0" smtClean="0">
                <a:solidFill>
                  <a:srgbClr val="002060"/>
                </a:solidFill>
              </a:rPr>
              <a:t>– приветствие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Здравствуйте!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Будьте здоровы!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Доброе утро!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называется буква Д в славянской азбуке-кириллице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Добро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Дело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Дерево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Закончи пословицу: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"Добро творить - себя..."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Уважать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Веселить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Благодарить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Добрая героиня, подарившая Золушке платье и карету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Фея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Мачеха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Принцесса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Кот, который делал только добрые дела, призывая всех жить в дружбе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Кот в сапогах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Леопольд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Матроскин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3/11/24/66503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4" y="2330952"/>
            <a:ext cx="394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860" y="282996"/>
            <a:ext cx="5038224" cy="1253872"/>
          </a:xfrm>
          <a:prstGeom prst="roundRect">
            <a:avLst/>
          </a:prstGeom>
          <a:solidFill>
            <a:srgbClr val="F5DA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002060"/>
                </a:solidFill>
              </a:rPr>
              <a:t>Как звали злую старушку, которая пела: "Кто людям помогает, тот тратит время зря"?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8" y="2935705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Снежная королева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8" y="4116386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Домоправительница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8" y="5297067"/>
            <a:ext cx="3729789" cy="914400"/>
          </a:xfrm>
          <a:prstGeom prst="roundRect">
            <a:avLst/>
          </a:prstGeom>
          <a:solidFill>
            <a:srgbClr val="FED6F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Шапокляк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87931" y="6323526"/>
            <a:ext cx="720000" cy="432000"/>
          </a:xfrm>
          <a:prstGeom prst="rightArrow">
            <a:avLst/>
          </a:prstGeom>
          <a:solidFill>
            <a:srgbClr val="FEBE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794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347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Monotype Corsiva</vt:lpstr>
      <vt:lpstr>Calibri Light</vt:lpstr>
      <vt:lpstr>Calibri</vt:lpstr>
      <vt:lpstr>Тема Office</vt:lpstr>
      <vt:lpstr>Доброта шагает по планете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доброты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Бобкова</dc:creator>
  <cp:lastModifiedBy>Ирина Бобкова</cp:lastModifiedBy>
  <cp:revision>39</cp:revision>
  <dcterms:created xsi:type="dcterms:W3CDTF">2016-01-02T07:48:11Z</dcterms:created>
  <dcterms:modified xsi:type="dcterms:W3CDTF">2016-01-09T09:55:44Z</dcterms:modified>
</cp:coreProperties>
</file>